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85" r:id="rId6"/>
    <p:sldId id="261" r:id="rId7"/>
    <p:sldId id="262" r:id="rId8"/>
    <p:sldId id="263" r:id="rId9"/>
    <p:sldId id="284" r:id="rId10"/>
    <p:sldId id="281" r:id="rId11"/>
    <p:sldId id="28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6" r:id="rId25"/>
    <p:sldId id="277" r:id="rId26"/>
    <p:sldId id="278" r:id="rId27"/>
    <p:sldId id="279" r:id="rId28"/>
    <p:sldId id="287" r:id="rId29"/>
    <p:sldId id="288" r:id="rId30"/>
    <p:sldId id="291" r:id="rId31"/>
    <p:sldId id="293" r:id="rId3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896" y="10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hyperlink" Target="https://github.com/nuitrcs/intro_quest_workshop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200021" y="6921966"/>
            <a:ext cx="99052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>
                <a:hlinkClick r:id="rId4"/>
              </a:rPr>
              <a:t>https://github.com/nuitrcs/intro_quest_workshop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023308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536244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95045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286509" y="2330069"/>
            <a:ext cx="777777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I: 35K compute hours, 500GB storage</a:t>
            </a:r>
          </a:p>
          <a:p>
            <a:r>
              <a:rPr lang="en-US" sz="2800" dirty="0" smtClean="0"/>
              <a:t>Research II: 500K compute hours, 2TB storage</a:t>
            </a:r>
          </a:p>
          <a:p>
            <a:r>
              <a:rPr lang="en-US" sz="2800" dirty="0" smtClean="0"/>
              <a:t>Classroom: 10K compute hours, 500GB storage</a:t>
            </a:r>
            <a:endParaRPr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4671009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7" name="Shape 967"/>
          <p:cNvSpPr/>
          <p:nvPr/>
        </p:nvSpPr>
        <p:spPr>
          <a:xfrm>
            <a:off x="2180723" y="1434903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978" name="Shape 978"/>
          <p:cNvSpPr/>
          <p:nvPr/>
        </p:nvSpPr>
        <p:spPr>
          <a:xfrm>
            <a:off x="4363402" y="2733794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983" name="Shape 983"/>
          <p:cNvSpPr/>
          <p:nvPr/>
        </p:nvSpPr>
        <p:spPr>
          <a:xfrm>
            <a:off x="2207484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0" y="1244807"/>
            <a:ext cx="12828220" cy="742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987" name="Shape 987"/>
          <p:cNvSpPr/>
          <p:nvPr/>
        </p:nvSpPr>
        <p:spPr>
          <a:xfrm>
            <a:off x="2207484" y="55193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153344" y="55193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991" name="Shape 991"/>
          <p:cNvSpPr/>
          <p:nvPr/>
        </p:nvSpPr>
        <p:spPr>
          <a:xfrm>
            <a:off x="684753" y="1155684"/>
            <a:ext cx="11635295" cy="74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t>To connect to Quest, start Cyberduck and then :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1)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t> in the upper left of the Cyberduck window</a:t>
            </a:r>
          </a:p>
          <a:p>
            <a:pPr algn="l">
              <a:defRPr sz="2800"/>
            </a:pPr>
            <a:r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2)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t> for server specification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3)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</a:t>
            </a:r>
            <a:r>
              <a:t> in the Username: box and </a:t>
            </a:r>
            <a:r>
              <a:rPr u="sng"/>
              <a:t>leave the Password: box empty</a:t>
            </a:r>
            <a:r>
              <a:t> to prevent your NetID password from being saved in a file on your personal computer. Public Key Authentication is not supported.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4)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t>. You will see a Login failed window.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5)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Enter your NetID password</a:t>
            </a:r>
            <a:r>
              <a:t> in the Password: field.</a:t>
            </a:r>
          </a:p>
          <a:p>
            <a:pPr algn="l">
              <a:defRPr sz="2800"/>
            </a:pPr>
            <a:endParaRPr/>
          </a:p>
          <a:p>
            <a:pPr algn="l">
              <a:defRPr sz="2800"/>
            </a:pPr>
            <a:r>
              <a:t>6)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67658"/>
            <a:ext cx="92428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</a:t>
            </a:r>
            <a:r>
              <a:rPr lang="en-US" sz="2400" dirty="0" smtClean="0"/>
              <a:t>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Animations</a:t>
            </a:r>
            <a:endParaRPr sz="2400" dirty="0"/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26741" y="971628"/>
            <a:ext cx="7241071" cy="7326409"/>
            <a:chOff x="5126741" y="971628"/>
            <a:chExt cx="7241071" cy="7326409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664056" y="357083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6853" y="971628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transfer intro.tar with Cyberduck</a:t>
            </a:r>
          </a:p>
        </p:txBody>
      </p:sp>
      <p:sp>
        <p:nvSpPr>
          <p:cNvPr id="995" name="Shape 995"/>
          <p:cNvSpPr/>
          <p:nvPr/>
        </p:nvSpPr>
        <p:spPr>
          <a:xfrm>
            <a:off x="684753" y="1504128"/>
            <a:ext cx="11913035" cy="7119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your local machine</a:t>
            </a:r>
          </a:p>
          <a:p>
            <a:pPr algn="l">
              <a:defRPr sz="2800"/>
            </a:pPr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repo zip </a:t>
            </a:r>
            <a:r>
              <a:rPr lang="en-US" dirty="0"/>
              <a:t>@ </a:t>
            </a:r>
            <a:r>
              <a:rPr lang="en-US" dirty="0">
                <a:hlinkClick r:id="rId2"/>
              </a:rPr>
              <a:t>https://github.com/nuitrcs/intro_quest_workshop</a:t>
            </a:r>
            <a:endParaRPr lang="en-US" dirty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lang="en-US" dirty="0" smtClean="0"/>
              <a:t>Open the zip file (7zip is </a:t>
            </a:r>
            <a:r>
              <a:rPr lang="en-US" dirty="0"/>
              <a:t>a quick option </a:t>
            </a:r>
            <a:r>
              <a:rPr lang="en-US" dirty="0">
                <a:hlinkClick r:id="rId3"/>
              </a:rPr>
              <a:t>http://www.7-zip.org/</a:t>
            </a:r>
            <a:r>
              <a:rPr lang="en-US" dirty="0"/>
              <a:t>)</a:t>
            </a:r>
            <a:endParaRPr lang="en-US" dirty="0" smtClean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dirty="0"/>
              <a:t>intro.tar into your home directory in </a:t>
            </a:r>
            <a:r>
              <a:rPr dirty="0" err="1"/>
              <a:t>Cyberduck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       </a:t>
            </a:r>
            <a:r>
              <a:rPr dirty="0"/>
              <a:t>confirm intro.tar is in the directory that you are in</a:t>
            </a:r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tar </a:t>
            </a:r>
            <a:r>
              <a:rPr dirty="0" err="1"/>
              <a:t>xvf</a:t>
            </a:r>
            <a:r>
              <a:rPr dirty="0"/>
              <a:t> intro.tar     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to unpack the tar file</a:t>
            </a:r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</a:t>
            </a:r>
            <a:r>
              <a:rPr dirty="0"/>
              <a:t>look for the unpacked files “submit_generic.sh</a:t>
            </a:r>
            <a:r>
              <a:rPr dirty="0" smtClean="0"/>
              <a:t>”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“helloworld.py</a:t>
            </a:r>
            <a:r>
              <a:rPr dirty="0" smtClean="0"/>
              <a:t>”</a:t>
            </a:r>
            <a:r>
              <a:rPr lang="en-US" dirty="0" smtClean="0"/>
              <a:t> and “whereami.sh”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cat submit_generic.sh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3392068" y="502225"/>
            <a:ext cx="62206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999" name="Shape 999"/>
          <p:cNvSpPr/>
          <p:nvPr/>
        </p:nvSpPr>
        <p:spPr>
          <a:xfrm>
            <a:off x="684753" y="211707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-A &lt;</a:t>
            </a:r>
            <a:r>
              <a:rPr dirty="0" err="1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-q &lt;</a:t>
            </a:r>
            <a:r>
              <a:rPr dirty="0" err="1"/>
              <a:t>queue_type</a:t>
            </a:r>
            <a:r>
              <a:rPr dirty="0"/>
              <a:t>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</a:t>
            </a:r>
            <a:r>
              <a:rPr dirty="0" err="1"/>
              <a:t>walltime</a:t>
            </a:r>
            <a:r>
              <a:rPr dirty="0"/>
              <a:t>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-N </a:t>
            </a:r>
            <a:r>
              <a:rPr dirty="0" err="1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-o </a:t>
            </a:r>
            <a:r>
              <a:rPr dirty="0" err="1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-e </a:t>
            </a:r>
            <a:r>
              <a:rPr dirty="0" err="1"/>
              <a:t>errlog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module load python     ## Load necessary modules (software </a:t>
            </a:r>
            <a:r>
              <a:rPr dirty="0" err="1"/>
              <a:t>pr</a:t>
            </a:r>
            <a:r>
              <a:rPr dirty="0"/>
              <a:t>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961570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7142206" cy="2434673"/>
            <a:chOff x="0" y="0"/>
            <a:chExt cx="7142204" cy="2434671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684135"/>
              <a:ext cx="4487838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“msub 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860638" y="2868399"/>
            <a:ext cx="985146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nodes=1:ppn=6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walltime=04:00:00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projectname_mysoftware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333059" y="3416225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66727" y="3878402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12917" y="4853203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5828005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504457" y="5363515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21083" y="4388714"/>
            <a:ext cx="39987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6297905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rPr dirty="0"/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submit your job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$msub submit_generic.sh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copy the job_id msub returns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where is your job in the queue?  </a:t>
            </a:r>
          </a:p>
          <a:p>
            <a:pPr algn="l">
              <a:defRPr sz="3400"/>
            </a:pPr>
            <a:r>
              <a:t>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$showq -u &lt;your netID&gt;</a:t>
            </a:r>
            <a:r>
              <a:t> 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$checkjob &lt;job_id&gt;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</a:rPr>
              <a:t>Install the package  - check in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Start 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772184" y="3457573"/>
            <a:ext cx="4118843" cy="3637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Computing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Software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5126741" y="971628"/>
            <a:ext cx="7241071" cy="7326409"/>
            <a:chOff x="5126741" y="971628"/>
            <a:chExt cx="7241071" cy="7326409"/>
          </a:xfrm>
        </p:grpSpPr>
        <p:pic>
          <p:nvPicPr>
            <p:cNvPr id="28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9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0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664056" y="3570832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3" name="pasted-image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36853" y="971628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lang="en-US" dirty="0" smtClean="0"/>
              <a:t>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1</a:t>
            </a:r>
            <a:r>
              <a:rPr lang="en-US" dirty="0" smtClean="0"/>
              <a:t>7</a:t>
            </a:r>
            <a:r>
              <a:rPr lang="en-US" dirty="0" smtClean="0"/>
              <a:t>,500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24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3315</TotalTime>
  <Words>1436</Words>
  <Application>Microsoft Office PowerPoint</Application>
  <PresentationFormat>Custom</PresentationFormat>
  <Paragraphs>332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vi/vim</vt:lpstr>
      <vt:lpstr>PowerPoint Presentation</vt:lpstr>
      <vt:lpstr>PowerPoint Presentation</vt:lpstr>
      <vt:lpstr>Questions?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48</cp:revision>
  <dcterms:modified xsi:type="dcterms:W3CDTF">2018-10-17T16:30:11Z</dcterms:modified>
</cp:coreProperties>
</file>